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88" r:id="rId4"/>
    <p:sldId id="295" r:id="rId5"/>
    <p:sldId id="296" r:id="rId6"/>
    <p:sldId id="262" r:id="rId7"/>
    <p:sldId id="289" r:id="rId8"/>
    <p:sldId id="290" r:id="rId9"/>
    <p:sldId id="266" r:id="rId10"/>
    <p:sldId id="259" r:id="rId11"/>
    <p:sldId id="261" r:id="rId12"/>
    <p:sldId id="292" r:id="rId13"/>
    <p:sldId id="285" r:id="rId14"/>
    <p:sldId id="291" r:id="rId15"/>
    <p:sldId id="297" r:id="rId16"/>
    <p:sldId id="299" r:id="rId17"/>
    <p:sldId id="300" r:id="rId18"/>
    <p:sldId id="298" r:id="rId19"/>
    <p:sldId id="301" r:id="rId20"/>
    <p:sldId id="302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666666"/>
    <a:srgbClr val="FF0000"/>
    <a:srgbClr val="FF3ED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04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639168-FF0B-4FF6-B418-BB329084A99F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24C1998-ED87-4C80-850D-1689A665D9EC}">
      <dgm:prSet phldrT="[Texte]"/>
      <dgm:spPr/>
      <dgm:t>
        <a:bodyPr/>
        <a:lstStyle/>
        <a:p>
          <a:pPr marL="900000">
            <a:tabLst>
              <a:tab pos="900000" algn="l"/>
            </a:tabLst>
          </a:pPr>
          <a:r>
            <a:rPr lang="fr-FR" dirty="0"/>
            <a:t>Equipe 1</a:t>
          </a:r>
        </a:p>
      </dgm:t>
    </dgm:pt>
    <dgm:pt modelId="{8310EC91-7245-4882-9CEB-8D806AF14466}" type="parTrans" cxnId="{E5CADEE0-2812-4BB0-B607-8A27630095CE}">
      <dgm:prSet/>
      <dgm:spPr/>
      <dgm:t>
        <a:bodyPr/>
        <a:lstStyle/>
        <a:p>
          <a:endParaRPr lang="fr-FR"/>
        </a:p>
      </dgm:t>
    </dgm:pt>
    <dgm:pt modelId="{AD9C7F9A-A889-425A-9F76-8DF474DA1B42}" type="sibTrans" cxnId="{E5CADEE0-2812-4BB0-B607-8A27630095CE}">
      <dgm:prSet/>
      <dgm:spPr/>
      <dgm:t>
        <a:bodyPr/>
        <a:lstStyle/>
        <a:p>
          <a:endParaRPr lang="fr-FR"/>
        </a:p>
      </dgm:t>
    </dgm:pt>
    <dgm:pt modelId="{F996B58E-9C4B-4FFA-AEBB-C980FF47F33B}">
      <dgm:prSet phldrT="[Texte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900000">
            <a:tabLst>
              <a:tab pos="720000" algn="l"/>
            </a:tabLst>
          </a:pPr>
          <a:r>
            <a:rPr lang="fr-FR" dirty="0"/>
            <a:t>Equipe 2</a:t>
          </a:r>
        </a:p>
      </dgm:t>
    </dgm:pt>
    <dgm:pt modelId="{DE6725E7-11A5-4FFF-B641-BE65FF44D09D}" type="parTrans" cxnId="{C080BEC8-8471-474C-BECD-38BC9ADD360D}">
      <dgm:prSet/>
      <dgm:spPr/>
      <dgm:t>
        <a:bodyPr/>
        <a:lstStyle/>
        <a:p>
          <a:endParaRPr lang="fr-FR"/>
        </a:p>
      </dgm:t>
    </dgm:pt>
    <dgm:pt modelId="{6233289B-C30A-472F-8351-8E0350C9D87D}" type="sibTrans" cxnId="{C080BEC8-8471-474C-BECD-38BC9ADD360D}">
      <dgm:prSet/>
      <dgm:spPr/>
      <dgm:t>
        <a:bodyPr/>
        <a:lstStyle/>
        <a:p>
          <a:endParaRPr lang="fr-FR"/>
        </a:p>
      </dgm:t>
    </dgm:pt>
    <dgm:pt modelId="{6D7CB9C9-0ADC-4ED3-A481-2A6248A89DE6}">
      <dgm:prSet phldrT="[Texte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900000">
            <a:tabLst>
              <a:tab pos="720000" algn="l"/>
            </a:tabLst>
          </a:pPr>
          <a:r>
            <a:rPr lang="fr-FR" dirty="0"/>
            <a:t>EC3 Géolocalisation, Altitude et Cap</a:t>
          </a:r>
        </a:p>
      </dgm:t>
    </dgm:pt>
    <dgm:pt modelId="{6818DC6D-D8B9-4E30-A642-E3145B3D5CBE}" type="parTrans" cxnId="{8EC99B31-450B-433A-BBB9-268093C11294}">
      <dgm:prSet/>
      <dgm:spPr/>
      <dgm:t>
        <a:bodyPr/>
        <a:lstStyle/>
        <a:p>
          <a:endParaRPr lang="fr-FR"/>
        </a:p>
      </dgm:t>
    </dgm:pt>
    <dgm:pt modelId="{DB2BFA11-7BF2-4FE8-952C-F334DFC5E0C7}" type="sibTrans" cxnId="{8EC99B31-450B-433A-BBB9-268093C11294}">
      <dgm:prSet/>
      <dgm:spPr/>
      <dgm:t>
        <a:bodyPr/>
        <a:lstStyle/>
        <a:p>
          <a:endParaRPr lang="fr-FR"/>
        </a:p>
      </dgm:t>
    </dgm:pt>
    <dgm:pt modelId="{095BBCAE-18CA-45C1-B365-6088B2DCF926}">
      <dgm:prSet phldrT="[Texte]"/>
      <dgm:spPr/>
      <dgm:t>
        <a:bodyPr/>
        <a:lstStyle/>
        <a:p>
          <a:pPr marL="900000">
            <a:tabLst>
              <a:tab pos="900000" algn="l"/>
            </a:tabLst>
          </a:pPr>
          <a:r>
            <a:rPr lang="fr-FR" dirty="0"/>
            <a:t>EC1 Température et Humidité</a:t>
          </a:r>
        </a:p>
      </dgm:t>
    </dgm:pt>
    <dgm:pt modelId="{F5098CE6-950A-4829-8966-1371E65037D5}" type="sibTrans" cxnId="{2122ACD0-BF48-46B0-8BB6-D8525AF06C10}">
      <dgm:prSet/>
      <dgm:spPr/>
      <dgm:t>
        <a:bodyPr/>
        <a:lstStyle/>
        <a:p>
          <a:endParaRPr lang="fr-FR"/>
        </a:p>
      </dgm:t>
    </dgm:pt>
    <dgm:pt modelId="{C3B40619-857F-42FE-9A12-42FDF4A2583E}" type="parTrans" cxnId="{2122ACD0-BF48-46B0-8BB6-D8525AF06C10}">
      <dgm:prSet/>
      <dgm:spPr/>
      <dgm:t>
        <a:bodyPr/>
        <a:lstStyle/>
        <a:p>
          <a:endParaRPr lang="fr-FR"/>
        </a:p>
      </dgm:t>
    </dgm:pt>
    <dgm:pt modelId="{EFB9D60D-684B-4EA0-96F8-3F554DF25134}">
      <dgm:prSet phldrT="[Texte]"/>
      <dgm:spPr/>
      <dgm:t>
        <a:bodyPr/>
        <a:lstStyle/>
        <a:p>
          <a:pPr marL="900000">
            <a:tabLst>
              <a:tab pos="900000" algn="l"/>
            </a:tabLst>
          </a:pPr>
          <a:r>
            <a:rPr lang="fr-FR" dirty="0"/>
            <a:t>EC2 Incrustateur vidéo</a:t>
          </a:r>
        </a:p>
      </dgm:t>
    </dgm:pt>
    <dgm:pt modelId="{45A9E5C1-AF6E-45F7-89B8-B548DF9BA664}" type="sibTrans" cxnId="{D3F6ECF7-EF1C-4DA4-A86E-0976C394C9EC}">
      <dgm:prSet/>
      <dgm:spPr/>
      <dgm:t>
        <a:bodyPr/>
        <a:lstStyle/>
        <a:p>
          <a:endParaRPr lang="fr-FR"/>
        </a:p>
      </dgm:t>
    </dgm:pt>
    <dgm:pt modelId="{3B083CB8-5C3A-4953-AA2E-E372A0FCF45F}" type="parTrans" cxnId="{D3F6ECF7-EF1C-4DA4-A86E-0976C394C9EC}">
      <dgm:prSet/>
      <dgm:spPr/>
      <dgm:t>
        <a:bodyPr/>
        <a:lstStyle/>
        <a:p>
          <a:endParaRPr lang="fr-FR"/>
        </a:p>
      </dgm:t>
    </dgm:pt>
    <dgm:pt modelId="{BC1D1C5E-C8FE-4FC9-A25A-CDC9B2D3BC5D}">
      <dgm:prSet phldrT="[Texte]"/>
      <dgm:spPr/>
      <dgm:t>
        <a:bodyPr/>
        <a:lstStyle/>
        <a:p>
          <a:pPr marL="900000">
            <a:tabLst>
              <a:tab pos="900000" algn="l"/>
            </a:tabLst>
          </a:pPr>
          <a:r>
            <a:rPr lang="fr-FR" dirty="0"/>
            <a:t>IR1 Gestion des communications data</a:t>
          </a:r>
        </a:p>
      </dgm:t>
    </dgm:pt>
    <dgm:pt modelId="{C0F5B93F-AF7F-4B2C-BC5C-7AB87F1FA10F}" type="sibTrans" cxnId="{66B461B3-D810-4031-9F8A-6EEEB8BB8189}">
      <dgm:prSet/>
      <dgm:spPr/>
      <dgm:t>
        <a:bodyPr/>
        <a:lstStyle/>
        <a:p>
          <a:endParaRPr lang="fr-FR"/>
        </a:p>
      </dgm:t>
    </dgm:pt>
    <dgm:pt modelId="{F3BAC3AB-38E5-41BE-BBD6-17B28BA6DCF1}" type="parTrans" cxnId="{66B461B3-D810-4031-9F8A-6EEEB8BB8189}">
      <dgm:prSet/>
      <dgm:spPr/>
      <dgm:t>
        <a:bodyPr/>
        <a:lstStyle/>
        <a:p>
          <a:endParaRPr lang="fr-FR"/>
        </a:p>
      </dgm:t>
    </dgm:pt>
    <dgm:pt modelId="{F2AFEBB7-2A27-452B-8970-1467D085D156}">
      <dgm:prSet phldrT="[Texte]"/>
      <dgm:spPr/>
      <dgm:t>
        <a:bodyPr/>
        <a:lstStyle/>
        <a:p>
          <a:pPr marL="900000">
            <a:tabLst>
              <a:tab pos="900000" algn="l"/>
            </a:tabLst>
          </a:pPr>
          <a:r>
            <a:rPr lang="fr-FR" dirty="0"/>
            <a:t>IR2 Logiciel GCS</a:t>
          </a:r>
        </a:p>
      </dgm:t>
    </dgm:pt>
    <dgm:pt modelId="{59B4A7A7-E6FC-40F9-B1DB-6C0A3C14E91E}" type="sibTrans" cxnId="{DEC98937-23F6-4ECC-A037-E6F2410E8313}">
      <dgm:prSet/>
      <dgm:spPr/>
      <dgm:t>
        <a:bodyPr/>
        <a:lstStyle/>
        <a:p>
          <a:endParaRPr lang="fr-FR"/>
        </a:p>
      </dgm:t>
    </dgm:pt>
    <dgm:pt modelId="{4D92F64B-B0F1-4969-BB80-EA8A43910F69}" type="parTrans" cxnId="{DEC98937-23F6-4ECC-A037-E6F2410E8313}">
      <dgm:prSet/>
      <dgm:spPr/>
      <dgm:t>
        <a:bodyPr/>
        <a:lstStyle/>
        <a:p>
          <a:endParaRPr lang="fr-FR"/>
        </a:p>
      </dgm:t>
    </dgm:pt>
    <dgm:pt modelId="{0EA985ED-42FE-40C5-AD00-36F5520DA0E5}">
      <dgm:prSet phldrT="[Texte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900000">
            <a:tabLst>
              <a:tab pos="720000" algn="l"/>
            </a:tabLst>
          </a:pPr>
          <a:r>
            <a:rPr lang="fr-FR" dirty="0"/>
            <a:t>IR3 Logiciel EDD et caméra</a:t>
          </a:r>
        </a:p>
      </dgm:t>
    </dgm:pt>
    <dgm:pt modelId="{8DD0C673-131E-4C57-9194-8A2BE45FFBC1}" type="parTrans" cxnId="{A86A9F37-599C-40D1-939F-EDAB489706E1}">
      <dgm:prSet/>
      <dgm:spPr/>
    </dgm:pt>
    <dgm:pt modelId="{C78AFBF9-0407-4F57-B9AD-DCB06ABC4E8A}" type="sibTrans" cxnId="{A86A9F37-599C-40D1-939F-EDAB489706E1}">
      <dgm:prSet/>
      <dgm:spPr/>
    </dgm:pt>
    <dgm:pt modelId="{904E0670-5174-430E-9EF7-CE1CE1250908}">
      <dgm:prSet phldrT="[Texte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900000">
            <a:tabLst>
              <a:tab pos="720000" algn="l"/>
            </a:tabLst>
          </a:pPr>
          <a:r>
            <a:rPr lang="fr-FR" dirty="0"/>
            <a:t>EC4 Gestion des distances</a:t>
          </a:r>
        </a:p>
      </dgm:t>
    </dgm:pt>
    <dgm:pt modelId="{27F4880B-69C0-400B-8C82-9824681E28CC}" type="parTrans" cxnId="{D0AF7670-57E7-47E2-924F-BF6BA512D6B5}">
      <dgm:prSet/>
      <dgm:spPr/>
    </dgm:pt>
    <dgm:pt modelId="{64DF8F61-BBBB-46CD-8704-9AF953396E1C}" type="sibTrans" cxnId="{D0AF7670-57E7-47E2-924F-BF6BA512D6B5}">
      <dgm:prSet/>
      <dgm:spPr/>
    </dgm:pt>
    <dgm:pt modelId="{84019598-67F3-4194-A5BA-7592BC551B49}" type="pres">
      <dgm:prSet presAssocID="{6B639168-FF0B-4FF6-B418-BB329084A99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5C0A9F-FA7B-4FFD-9C69-3C1466B8D804}" type="pres">
      <dgm:prSet presAssocID="{524C1998-ED87-4C80-850D-1689A665D9EC}" presName="comp" presStyleCnt="0"/>
      <dgm:spPr/>
    </dgm:pt>
    <dgm:pt modelId="{7025082E-0DB1-4CC4-BFE9-2D78F34ECE8F}" type="pres">
      <dgm:prSet presAssocID="{524C1998-ED87-4C80-850D-1689A665D9EC}" presName="box" presStyleLbl="node1" presStyleIdx="0" presStyleCnt="2"/>
      <dgm:spPr/>
      <dgm:t>
        <a:bodyPr/>
        <a:lstStyle/>
        <a:p>
          <a:endParaRPr lang="en-US"/>
        </a:p>
      </dgm:t>
    </dgm:pt>
    <dgm:pt modelId="{6C450063-D39E-4891-AF7C-F5BE49AAA7FC}" type="pres">
      <dgm:prSet presAssocID="{524C1998-ED87-4C80-850D-1689A665D9EC}" presName="img" presStyleLbl="fgImgPlace1" presStyleIdx="0" presStyleCnt="2" custScaleX="152077" custLinFactNeighborX="18187" custLinFactNeighborY="-178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4A220B9-B6AE-4BC3-9866-64D0FF69BF6F}" type="pres">
      <dgm:prSet presAssocID="{524C1998-ED87-4C80-850D-1689A665D9EC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49C66C-E9F4-401C-900D-7B4667E4B64F}" type="pres">
      <dgm:prSet presAssocID="{AD9C7F9A-A889-425A-9F76-8DF474DA1B42}" presName="spacer" presStyleCnt="0"/>
      <dgm:spPr/>
    </dgm:pt>
    <dgm:pt modelId="{1831409C-8D79-459A-B839-207E3D58CAE5}" type="pres">
      <dgm:prSet presAssocID="{F996B58E-9C4B-4FFA-AEBB-C980FF47F33B}" presName="comp" presStyleCnt="0"/>
      <dgm:spPr/>
    </dgm:pt>
    <dgm:pt modelId="{BD5CC359-F9C8-43D9-B3BE-776390D76DC8}" type="pres">
      <dgm:prSet presAssocID="{F996B58E-9C4B-4FFA-AEBB-C980FF47F33B}" presName="box" presStyleLbl="node1" presStyleIdx="1" presStyleCnt="2"/>
      <dgm:spPr/>
      <dgm:t>
        <a:bodyPr/>
        <a:lstStyle/>
        <a:p>
          <a:endParaRPr lang="en-US"/>
        </a:p>
      </dgm:t>
    </dgm:pt>
    <dgm:pt modelId="{A97D4078-94A1-4545-996A-AA648CC29E96}" type="pres">
      <dgm:prSet presAssocID="{F996B58E-9C4B-4FFA-AEBB-C980FF47F33B}" presName="img" presStyleLbl="fgImgPlace1" presStyleIdx="1" presStyleCnt="2" custScaleX="152470" custLinFactNeighborX="16445" custLinFactNeighborY="-11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50823FF-E5F0-44FB-B825-A42E86C1EDF8}" type="pres">
      <dgm:prSet presAssocID="{F996B58E-9C4B-4FFA-AEBB-C980FF47F33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D90B44-0CEA-4A67-93B3-0BDA15709AE2}" type="presOf" srcId="{F996B58E-9C4B-4FFA-AEBB-C980FF47F33B}" destId="{BD5CC359-F9C8-43D9-B3BE-776390D76DC8}" srcOrd="0" destOrd="0" presId="urn:microsoft.com/office/officeart/2005/8/layout/vList4#1"/>
    <dgm:cxn modelId="{038A8B62-C3B8-4014-85CE-226968AF7106}" type="presOf" srcId="{F2AFEBB7-2A27-452B-8970-1467D085D156}" destId="{F4A220B9-B6AE-4BC3-9866-64D0FF69BF6F}" srcOrd="1" destOrd="4" presId="urn:microsoft.com/office/officeart/2005/8/layout/vList4#1"/>
    <dgm:cxn modelId="{82C58E5C-F4B8-4260-B0E3-3D1C2EB1B4D9}" type="presOf" srcId="{6B639168-FF0B-4FF6-B418-BB329084A99F}" destId="{84019598-67F3-4194-A5BA-7592BC551B49}" srcOrd="0" destOrd="0" presId="urn:microsoft.com/office/officeart/2005/8/layout/vList4#1"/>
    <dgm:cxn modelId="{266EF4B9-5F84-4997-A956-BB0EAF1A742E}" type="presOf" srcId="{904E0670-5174-430E-9EF7-CE1CE1250908}" destId="{BD5CC359-F9C8-43D9-B3BE-776390D76DC8}" srcOrd="0" destOrd="2" presId="urn:microsoft.com/office/officeart/2005/8/layout/vList4#1"/>
    <dgm:cxn modelId="{A86A9F37-599C-40D1-939F-EDAB489706E1}" srcId="{F996B58E-9C4B-4FFA-AEBB-C980FF47F33B}" destId="{0EA985ED-42FE-40C5-AD00-36F5520DA0E5}" srcOrd="2" destOrd="0" parTransId="{8DD0C673-131E-4C57-9194-8A2BE45FFBC1}" sibTransId="{C78AFBF9-0407-4F57-B9AD-DCB06ABC4E8A}"/>
    <dgm:cxn modelId="{DF7BBF43-B87D-4F61-94D1-365BC4045D7E}" type="presOf" srcId="{904E0670-5174-430E-9EF7-CE1CE1250908}" destId="{450823FF-E5F0-44FB-B825-A42E86C1EDF8}" srcOrd="1" destOrd="2" presId="urn:microsoft.com/office/officeart/2005/8/layout/vList4#1"/>
    <dgm:cxn modelId="{24176915-718C-44EE-9A00-E6AC5066EA87}" type="presOf" srcId="{095BBCAE-18CA-45C1-B365-6088B2DCF926}" destId="{F4A220B9-B6AE-4BC3-9866-64D0FF69BF6F}" srcOrd="1" destOrd="1" presId="urn:microsoft.com/office/officeart/2005/8/layout/vList4#1"/>
    <dgm:cxn modelId="{C58A8C45-0109-473B-8177-98A4268CC7BF}" type="presOf" srcId="{EFB9D60D-684B-4EA0-96F8-3F554DF25134}" destId="{7025082E-0DB1-4CC4-BFE9-2D78F34ECE8F}" srcOrd="0" destOrd="2" presId="urn:microsoft.com/office/officeart/2005/8/layout/vList4#1"/>
    <dgm:cxn modelId="{E1AA2880-276E-494C-ABDB-F748C0E82957}" type="presOf" srcId="{524C1998-ED87-4C80-850D-1689A665D9EC}" destId="{7025082E-0DB1-4CC4-BFE9-2D78F34ECE8F}" srcOrd="0" destOrd="0" presId="urn:microsoft.com/office/officeart/2005/8/layout/vList4#1"/>
    <dgm:cxn modelId="{C080BEC8-8471-474C-BECD-38BC9ADD360D}" srcId="{6B639168-FF0B-4FF6-B418-BB329084A99F}" destId="{F996B58E-9C4B-4FFA-AEBB-C980FF47F33B}" srcOrd="1" destOrd="0" parTransId="{DE6725E7-11A5-4FFF-B641-BE65FF44D09D}" sibTransId="{6233289B-C30A-472F-8351-8E0350C9D87D}"/>
    <dgm:cxn modelId="{E8CA1152-3E6F-43EF-BC32-6FE966C3A291}" type="presOf" srcId="{0EA985ED-42FE-40C5-AD00-36F5520DA0E5}" destId="{BD5CC359-F9C8-43D9-B3BE-776390D76DC8}" srcOrd="0" destOrd="3" presId="urn:microsoft.com/office/officeart/2005/8/layout/vList4#1"/>
    <dgm:cxn modelId="{6FD1CEA6-1DF1-4914-817B-86B259D5EB40}" type="presOf" srcId="{095BBCAE-18CA-45C1-B365-6088B2DCF926}" destId="{7025082E-0DB1-4CC4-BFE9-2D78F34ECE8F}" srcOrd="0" destOrd="1" presId="urn:microsoft.com/office/officeart/2005/8/layout/vList4#1"/>
    <dgm:cxn modelId="{C958481F-628B-43AC-B12B-D481C0168D20}" type="presOf" srcId="{BC1D1C5E-C8FE-4FC9-A25A-CDC9B2D3BC5D}" destId="{7025082E-0DB1-4CC4-BFE9-2D78F34ECE8F}" srcOrd="0" destOrd="3" presId="urn:microsoft.com/office/officeart/2005/8/layout/vList4#1"/>
    <dgm:cxn modelId="{1D64C7BE-2794-4242-9912-6E5FC2DD1A55}" type="presOf" srcId="{F2AFEBB7-2A27-452B-8970-1467D085D156}" destId="{7025082E-0DB1-4CC4-BFE9-2D78F34ECE8F}" srcOrd="0" destOrd="4" presId="urn:microsoft.com/office/officeart/2005/8/layout/vList4#1"/>
    <dgm:cxn modelId="{CD312310-B3DD-40AC-B0C8-F6C9ECC74E8E}" type="presOf" srcId="{F996B58E-9C4B-4FFA-AEBB-C980FF47F33B}" destId="{450823FF-E5F0-44FB-B825-A42E86C1EDF8}" srcOrd="1" destOrd="0" presId="urn:microsoft.com/office/officeart/2005/8/layout/vList4#1"/>
    <dgm:cxn modelId="{D0AF7670-57E7-47E2-924F-BF6BA512D6B5}" srcId="{F996B58E-9C4B-4FFA-AEBB-C980FF47F33B}" destId="{904E0670-5174-430E-9EF7-CE1CE1250908}" srcOrd="1" destOrd="0" parTransId="{27F4880B-69C0-400B-8C82-9824681E28CC}" sibTransId="{64DF8F61-BBBB-46CD-8704-9AF953396E1C}"/>
    <dgm:cxn modelId="{97467776-25FB-413E-984C-751C224B4F96}" type="presOf" srcId="{524C1998-ED87-4C80-850D-1689A665D9EC}" destId="{F4A220B9-B6AE-4BC3-9866-64D0FF69BF6F}" srcOrd="1" destOrd="0" presId="urn:microsoft.com/office/officeart/2005/8/layout/vList4#1"/>
    <dgm:cxn modelId="{4E69CFBB-8496-493A-A87E-46082AF05326}" type="presOf" srcId="{0EA985ED-42FE-40C5-AD00-36F5520DA0E5}" destId="{450823FF-E5F0-44FB-B825-A42E86C1EDF8}" srcOrd="1" destOrd="3" presId="urn:microsoft.com/office/officeart/2005/8/layout/vList4#1"/>
    <dgm:cxn modelId="{DEC98937-23F6-4ECC-A037-E6F2410E8313}" srcId="{524C1998-ED87-4C80-850D-1689A665D9EC}" destId="{F2AFEBB7-2A27-452B-8970-1467D085D156}" srcOrd="3" destOrd="0" parTransId="{4D92F64B-B0F1-4969-BB80-EA8A43910F69}" sibTransId="{59B4A7A7-E6FC-40F9-B1DB-6C0A3C14E91E}"/>
    <dgm:cxn modelId="{8018DE2A-9A35-4F00-9F01-1251AC1A6521}" type="presOf" srcId="{EFB9D60D-684B-4EA0-96F8-3F554DF25134}" destId="{F4A220B9-B6AE-4BC3-9866-64D0FF69BF6F}" srcOrd="1" destOrd="2" presId="urn:microsoft.com/office/officeart/2005/8/layout/vList4#1"/>
    <dgm:cxn modelId="{8EC99B31-450B-433A-BBB9-268093C11294}" srcId="{F996B58E-9C4B-4FFA-AEBB-C980FF47F33B}" destId="{6D7CB9C9-0ADC-4ED3-A481-2A6248A89DE6}" srcOrd="0" destOrd="0" parTransId="{6818DC6D-D8B9-4E30-A642-E3145B3D5CBE}" sibTransId="{DB2BFA11-7BF2-4FE8-952C-F334DFC5E0C7}"/>
    <dgm:cxn modelId="{E5CADEE0-2812-4BB0-B607-8A27630095CE}" srcId="{6B639168-FF0B-4FF6-B418-BB329084A99F}" destId="{524C1998-ED87-4C80-850D-1689A665D9EC}" srcOrd="0" destOrd="0" parTransId="{8310EC91-7245-4882-9CEB-8D806AF14466}" sibTransId="{AD9C7F9A-A889-425A-9F76-8DF474DA1B42}"/>
    <dgm:cxn modelId="{2122ACD0-BF48-46B0-8BB6-D8525AF06C10}" srcId="{524C1998-ED87-4C80-850D-1689A665D9EC}" destId="{095BBCAE-18CA-45C1-B365-6088B2DCF926}" srcOrd="0" destOrd="0" parTransId="{C3B40619-857F-42FE-9A12-42FDF4A2583E}" sibTransId="{F5098CE6-950A-4829-8966-1371E65037D5}"/>
    <dgm:cxn modelId="{66B461B3-D810-4031-9F8A-6EEEB8BB8189}" srcId="{524C1998-ED87-4C80-850D-1689A665D9EC}" destId="{BC1D1C5E-C8FE-4FC9-A25A-CDC9B2D3BC5D}" srcOrd="2" destOrd="0" parTransId="{F3BAC3AB-38E5-41BE-BBD6-17B28BA6DCF1}" sibTransId="{C0F5B93F-AF7F-4B2C-BC5C-7AB87F1FA10F}"/>
    <dgm:cxn modelId="{15632627-160D-4D55-9859-0B8D6337A08B}" type="presOf" srcId="{6D7CB9C9-0ADC-4ED3-A481-2A6248A89DE6}" destId="{450823FF-E5F0-44FB-B825-A42E86C1EDF8}" srcOrd="1" destOrd="1" presId="urn:microsoft.com/office/officeart/2005/8/layout/vList4#1"/>
    <dgm:cxn modelId="{D3F6ECF7-EF1C-4DA4-A86E-0976C394C9EC}" srcId="{524C1998-ED87-4C80-850D-1689A665D9EC}" destId="{EFB9D60D-684B-4EA0-96F8-3F554DF25134}" srcOrd="1" destOrd="0" parTransId="{3B083CB8-5C3A-4953-AA2E-E372A0FCF45F}" sibTransId="{45A9E5C1-AF6E-45F7-89B8-B548DF9BA664}"/>
    <dgm:cxn modelId="{BFBC59D4-615D-4DCE-9656-7E24B730D6D4}" type="presOf" srcId="{6D7CB9C9-0ADC-4ED3-A481-2A6248A89DE6}" destId="{BD5CC359-F9C8-43D9-B3BE-776390D76DC8}" srcOrd="0" destOrd="1" presId="urn:microsoft.com/office/officeart/2005/8/layout/vList4#1"/>
    <dgm:cxn modelId="{5AFF5439-BF89-4BAE-A56A-F64E4EA7FEF6}" type="presOf" srcId="{BC1D1C5E-C8FE-4FC9-A25A-CDC9B2D3BC5D}" destId="{F4A220B9-B6AE-4BC3-9866-64D0FF69BF6F}" srcOrd="1" destOrd="3" presId="urn:microsoft.com/office/officeart/2005/8/layout/vList4#1"/>
    <dgm:cxn modelId="{75EA2DDF-B771-4BA9-8BE8-45904B717BC7}" type="presParOf" srcId="{84019598-67F3-4194-A5BA-7592BC551B49}" destId="{695C0A9F-FA7B-4FFD-9C69-3C1466B8D804}" srcOrd="0" destOrd="0" presId="urn:microsoft.com/office/officeart/2005/8/layout/vList4#1"/>
    <dgm:cxn modelId="{C179A38E-4301-44E0-820E-3F988EBD2AEB}" type="presParOf" srcId="{695C0A9F-FA7B-4FFD-9C69-3C1466B8D804}" destId="{7025082E-0DB1-4CC4-BFE9-2D78F34ECE8F}" srcOrd="0" destOrd="0" presId="urn:microsoft.com/office/officeart/2005/8/layout/vList4#1"/>
    <dgm:cxn modelId="{6ECC76A5-9BDE-4D06-B9B4-71C3306CDA80}" type="presParOf" srcId="{695C0A9F-FA7B-4FFD-9C69-3C1466B8D804}" destId="{6C450063-D39E-4891-AF7C-F5BE49AAA7FC}" srcOrd="1" destOrd="0" presId="urn:microsoft.com/office/officeart/2005/8/layout/vList4#1"/>
    <dgm:cxn modelId="{A2AA76AA-08AB-4B6C-8F2A-4429E58CD798}" type="presParOf" srcId="{695C0A9F-FA7B-4FFD-9C69-3C1466B8D804}" destId="{F4A220B9-B6AE-4BC3-9866-64D0FF69BF6F}" srcOrd="2" destOrd="0" presId="urn:microsoft.com/office/officeart/2005/8/layout/vList4#1"/>
    <dgm:cxn modelId="{BE6FF0B1-E529-46AE-B853-B5736A9A649C}" type="presParOf" srcId="{84019598-67F3-4194-A5BA-7592BC551B49}" destId="{B149C66C-E9F4-401C-900D-7B4667E4B64F}" srcOrd="1" destOrd="0" presId="urn:microsoft.com/office/officeart/2005/8/layout/vList4#1"/>
    <dgm:cxn modelId="{083A01DE-40C0-4306-BABD-9902AC8940F2}" type="presParOf" srcId="{84019598-67F3-4194-A5BA-7592BC551B49}" destId="{1831409C-8D79-459A-B839-207E3D58CAE5}" srcOrd="2" destOrd="0" presId="urn:microsoft.com/office/officeart/2005/8/layout/vList4#1"/>
    <dgm:cxn modelId="{839F9AC8-80F1-4A7C-A533-B62A45A46CF9}" type="presParOf" srcId="{1831409C-8D79-459A-B839-207E3D58CAE5}" destId="{BD5CC359-F9C8-43D9-B3BE-776390D76DC8}" srcOrd="0" destOrd="0" presId="urn:microsoft.com/office/officeart/2005/8/layout/vList4#1"/>
    <dgm:cxn modelId="{57C43E47-02BB-49AF-9BF4-909FBA320DE5}" type="presParOf" srcId="{1831409C-8D79-459A-B839-207E3D58CAE5}" destId="{A97D4078-94A1-4545-996A-AA648CC29E96}" srcOrd="1" destOrd="0" presId="urn:microsoft.com/office/officeart/2005/8/layout/vList4#1"/>
    <dgm:cxn modelId="{594A5895-3F6E-4741-937F-A34E7735B272}" type="presParOf" srcId="{1831409C-8D79-459A-B839-207E3D58CAE5}" destId="{450823FF-E5F0-44FB-B825-A42E86C1EDF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25082E-0DB1-4CC4-BFE9-2D78F34ECE8F}">
      <dsp:nvSpPr>
        <dsp:cNvPr id="0" name=""/>
        <dsp:cNvSpPr/>
      </dsp:nvSpPr>
      <dsp:spPr>
        <a:xfrm>
          <a:off x="102619" y="0"/>
          <a:ext cx="8712968" cy="248507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900000"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900000" algn="l"/>
            </a:tabLst>
          </a:pPr>
          <a:r>
            <a:rPr lang="fr-FR" sz="3200" kern="1200" dirty="0"/>
            <a:t>Equipe 1</a:t>
          </a:r>
        </a:p>
        <a:p>
          <a:pPr marL="9000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900000" algn="l"/>
            </a:tabLst>
          </a:pPr>
          <a:r>
            <a:rPr lang="fr-FR" sz="2500" kern="1200" dirty="0"/>
            <a:t>EC1 Température et Humidité</a:t>
          </a:r>
        </a:p>
        <a:p>
          <a:pPr marL="9000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900000" algn="l"/>
            </a:tabLst>
          </a:pPr>
          <a:r>
            <a:rPr lang="fr-FR" sz="2500" kern="1200" dirty="0"/>
            <a:t>EC2 Incrustateur vidéo</a:t>
          </a:r>
        </a:p>
        <a:p>
          <a:pPr marL="9000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900000" algn="l"/>
            </a:tabLst>
          </a:pPr>
          <a:r>
            <a:rPr lang="fr-FR" sz="2500" kern="1200" dirty="0"/>
            <a:t>IR1 Gestion des communications data</a:t>
          </a:r>
        </a:p>
        <a:p>
          <a:pPr marL="9000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900000" algn="l"/>
            </a:tabLst>
          </a:pPr>
          <a:r>
            <a:rPr lang="fr-FR" sz="2500" kern="1200" dirty="0"/>
            <a:t>IR2 Logiciel GCS</a:t>
          </a:r>
        </a:p>
      </dsp:txBody>
      <dsp:txXfrm>
        <a:off x="2093719" y="0"/>
        <a:ext cx="6721867" cy="2485070"/>
      </dsp:txXfrm>
    </dsp:sp>
    <dsp:sp modelId="{6C450063-D39E-4891-AF7C-F5BE49AAA7FC}">
      <dsp:nvSpPr>
        <dsp:cNvPr id="0" name=""/>
        <dsp:cNvSpPr/>
      </dsp:nvSpPr>
      <dsp:spPr>
        <a:xfrm>
          <a:off x="214306" y="213079"/>
          <a:ext cx="2650084" cy="19880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5CC359-F9C8-43D9-B3BE-776390D76DC8}">
      <dsp:nvSpPr>
        <dsp:cNvPr id="0" name=""/>
        <dsp:cNvSpPr/>
      </dsp:nvSpPr>
      <dsp:spPr>
        <a:xfrm>
          <a:off x="104331" y="2733577"/>
          <a:ext cx="8712968" cy="248507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900000"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720000" algn="l"/>
            </a:tabLst>
          </a:pPr>
          <a:r>
            <a:rPr lang="fr-FR" sz="3200" kern="1200" dirty="0"/>
            <a:t>Equipe 2</a:t>
          </a:r>
        </a:p>
        <a:p>
          <a:pPr marL="9000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720000" algn="l"/>
            </a:tabLst>
          </a:pPr>
          <a:r>
            <a:rPr lang="fr-FR" sz="2500" kern="1200" dirty="0"/>
            <a:t>EC3 Géolocalisation, Altitude et Cap</a:t>
          </a:r>
        </a:p>
        <a:p>
          <a:pPr marL="9000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720000" algn="l"/>
            </a:tabLst>
          </a:pPr>
          <a:r>
            <a:rPr lang="fr-FR" sz="2500" kern="1200" dirty="0"/>
            <a:t>EC4 Gestion des distances</a:t>
          </a:r>
        </a:p>
        <a:p>
          <a:pPr marL="9000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720000" algn="l"/>
            </a:tabLst>
          </a:pPr>
          <a:r>
            <a:rPr lang="fr-FR" sz="2500" kern="1200" dirty="0"/>
            <a:t>IR3 Logiciel EDD et caméra</a:t>
          </a:r>
        </a:p>
      </dsp:txBody>
      <dsp:txXfrm>
        <a:off x="2095431" y="2733577"/>
        <a:ext cx="6721867" cy="2485070"/>
      </dsp:txXfrm>
    </dsp:sp>
    <dsp:sp modelId="{A97D4078-94A1-4545-996A-AA648CC29E96}">
      <dsp:nvSpPr>
        <dsp:cNvPr id="0" name=""/>
        <dsp:cNvSpPr/>
      </dsp:nvSpPr>
      <dsp:spPr>
        <a:xfrm>
          <a:off x="182238" y="2979758"/>
          <a:ext cx="2656932" cy="198805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1886F-91B2-4919-8AB2-FC2E3028098B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99D165-94CA-40B8-9056-37F008F412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0074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48E1-7402-4002-988C-8627A5D66003}" type="datetime1">
              <a:rPr lang="fr-FR" smtClean="0"/>
              <a:pPr/>
              <a:t>17/11/2017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Lycée A. BENOIT - BTS SN 2017 - E6.2</a:t>
            </a:r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458FC-0E5C-4819-8907-3B7894ED7997}" type="datetime1">
              <a:rPr lang="fr-FR" smtClean="0"/>
              <a:pPr/>
              <a:t>17/11/2017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EBA4-5A61-40AB-9279-AB131A41DDD9}" type="datetime1">
              <a:rPr lang="fr-FR" smtClean="0"/>
              <a:pPr/>
              <a:t>17/11/2017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kumimoji="0" lang="fr-FR" dirty="0"/>
              <a:t>Cliquez pour modifier le style du titre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42DF-B547-443E-8930-6CE36CDA07DE}" type="datetime1">
              <a:rPr lang="fr-FR" smtClean="0"/>
              <a:pPr/>
              <a:t>17/11/2017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Lycée A. BENOIT - BTS SN 2017 - E6.2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4096C-9629-4F37-8F19-A1DBCBC0A3E4}" type="datetime1">
              <a:rPr lang="fr-FR" smtClean="0"/>
              <a:pPr/>
              <a:t>17/11/2017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E0B7FEE-3527-49A5-9EE4-7B80A11361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6ED05-2948-4E81-9288-E57981A76277}" type="datetime1">
              <a:rPr lang="fr-FR" smtClean="0"/>
              <a:pPr/>
              <a:t>17/11/2017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4E62-FD7D-49B2-8AD0-F6F25CBDB078}" type="datetime1">
              <a:rPr lang="fr-FR" smtClean="0"/>
              <a:pPr/>
              <a:t>17/11/2017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48127-A0A6-4367-9AD3-5CDC348076B9}" type="datetime1">
              <a:rPr lang="fr-FR" smtClean="0"/>
              <a:pPr/>
              <a:t>17/11/2017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CEA18-ECDC-46C8-9D29-3CDB4365DA25}" type="datetime1">
              <a:rPr lang="fr-FR" smtClean="0"/>
              <a:pPr/>
              <a:t>17/11/2017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2D88-0316-4AC7-9CB7-896D694BDBB7}" type="datetime1">
              <a:rPr lang="fr-FR" smtClean="0"/>
              <a:pPr/>
              <a:t>17/11/2017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06FC-DCEB-4DDD-80A1-9F4F22375A20}" type="datetime1">
              <a:rPr lang="fr-FR" smtClean="0"/>
              <a:pPr/>
              <a:t>17/11/2017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Lycée A. BENOIT - BTS SN 2017 - E6.2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9351A7-0171-4646-9493-9EF85BE5DE0F}" type="datetime1">
              <a:rPr lang="fr-FR" smtClean="0"/>
              <a:pPr/>
              <a:t>17/11/2017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sv-SE"/>
              <a:t>Lycée A. BENOIT - BTS SN 2017 - E6.2</a:t>
            </a: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0B7FEE-3527-49A5-9EE4-7B80A1136144}" type="slidenum">
              <a:rPr lang="fr-FR" smtClean="0"/>
              <a:pPr/>
              <a:t>‹N°›</a:t>
            </a:fld>
            <a:r>
              <a:rPr lang="fr-FR" dirty="0" smtClean="0"/>
              <a:t>/20</a:t>
            </a:r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BTS SN 2018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905614"/>
          </a:xfrm>
        </p:spPr>
        <p:txBody>
          <a:bodyPr>
            <a:normAutofit/>
          </a:bodyPr>
          <a:lstStyle/>
          <a:p>
            <a:r>
              <a:rPr lang="fr-FR" dirty="0"/>
              <a:t>Epreuve E6.2</a:t>
            </a:r>
          </a:p>
          <a:p>
            <a:endParaRPr lang="fr-FR" dirty="0"/>
          </a:p>
          <a:p>
            <a:pPr algn="l"/>
            <a:r>
              <a:rPr lang="fr-FR" dirty="0"/>
              <a:t>Lycée A. BENOIT</a:t>
            </a:r>
          </a:p>
          <a:p>
            <a:pPr algn="l"/>
            <a:r>
              <a:rPr lang="fr-FR" dirty="0"/>
              <a:t>		L’ISLE SUR LA SORGUE</a:t>
            </a:r>
          </a:p>
          <a:p>
            <a:pPr algn="l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Surveillance de </a:t>
            </a:r>
            <a:r>
              <a:rPr lang="en-US" dirty="0" err="1"/>
              <a:t>niveau</a:t>
            </a:r>
            <a:r>
              <a:rPr lang="en-US" dirty="0"/>
              <a:t> de </a:t>
            </a:r>
            <a:r>
              <a:rPr lang="en-US" dirty="0" err="1"/>
              <a:t>cuves</a:t>
            </a:r>
            <a:r>
              <a:rPr lang="en-US" dirty="0"/>
              <a:t> </a:t>
            </a:r>
            <a:r>
              <a:rPr lang="en-US" dirty="0" err="1"/>
              <a:t>cryogéniques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Lycée A. BENOIT - BTS SN 2018 - E6.2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263042"/>
            <a:ext cx="6048672" cy="542570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xmlns="" val="302365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Lycée A. BENOIT - BTS SN 2018 - E6.2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2" name="TextBox 31"/>
          <p:cNvSpPr txBox="1"/>
          <p:nvPr/>
        </p:nvSpPr>
        <p:spPr>
          <a:xfrm>
            <a:off x="0" y="5748119"/>
            <a:ext cx="4968552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u="sng" dirty="0" err="1">
                <a:solidFill>
                  <a:schemeClr val="bg1"/>
                </a:solidFill>
              </a:rPr>
              <a:t>Domaines</a:t>
            </a:r>
            <a:r>
              <a:rPr lang="en-US" b="1" u="sng" dirty="0">
                <a:solidFill>
                  <a:schemeClr val="bg1"/>
                </a:solidFill>
              </a:rPr>
              <a:t> de Physique </a:t>
            </a:r>
            <a:r>
              <a:rPr lang="en-US" b="1" dirty="0">
                <a:solidFill>
                  <a:schemeClr val="bg1"/>
                </a:solidFill>
              </a:rPr>
              <a:t>: </a:t>
            </a:r>
          </a:p>
          <a:p>
            <a:pPr marL="285750" indent="-285750">
              <a:buFont typeface="Wingdings" charset="2"/>
              <a:buChar char="ü"/>
            </a:pPr>
            <a:r>
              <a:rPr lang="en-US" sz="1400" b="1" dirty="0" err="1">
                <a:solidFill>
                  <a:schemeClr val="bg1"/>
                </a:solidFill>
              </a:rPr>
              <a:t>Antennes</a:t>
            </a:r>
            <a:endParaRPr lang="en-US" sz="1400" b="1" dirty="0">
              <a:solidFill>
                <a:schemeClr val="bg1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fr-FR" sz="1400" b="1" dirty="0">
                <a:solidFill>
                  <a:schemeClr val="bg1"/>
                </a:solidFill>
              </a:rPr>
              <a:t>Transmissions </a:t>
            </a:r>
            <a:r>
              <a:rPr lang="fr-FR" sz="1400" b="1" dirty="0" smtClean="0">
                <a:solidFill>
                  <a:schemeClr val="bg1"/>
                </a:solidFill>
              </a:rPr>
              <a:t>numériques </a:t>
            </a:r>
            <a:r>
              <a:rPr lang="fr-FR" sz="1400" b="1" dirty="0">
                <a:solidFill>
                  <a:schemeClr val="bg1"/>
                </a:solidFill>
              </a:rPr>
              <a:t>sur fréquence </a:t>
            </a:r>
            <a:r>
              <a:rPr lang="fr-FR" sz="1400" b="1" dirty="0" smtClean="0">
                <a:solidFill>
                  <a:schemeClr val="bg1"/>
                </a:solidFill>
              </a:rPr>
              <a:t>porteuse 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44624"/>
            <a:ext cx="7740352" cy="562052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xmlns="" val="10967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Projet</a:t>
            </a:r>
            <a:r>
              <a:rPr lang="en-US" dirty="0"/>
              <a:t> n°5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Gemalto</a:t>
            </a:r>
            <a:r>
              <a:rPr lang="en-US" dirty="0"/>
              <a:t>/</a:t>
            </a:r>
            <a:r>
              <a:rPr lang="en-US" dirty="0" err="1"/>
              <a:t>Générateur</a:t>
            </a:r>
            <a:r>
              <a:rPr lang="en-US" dirty="0"/>
              <a:t> de </a:t>
            </a:r>
            <a:r>
              <a:rPr lang="en-US" dirty="0" err="1"/>
              <a:t>consignes</a:t>
            </a:r>
            <a:r>
              <a:rPr lang="en-US" dirty="0"/>
              <a:t> pilotable</a:t>
            </a:r>
          </a:p>
        </p:txBody>
      </p:sp>
    </p:spTree>
    <p:extLst>
      <p:ext uri="{BB962C8B-B14F-4D97-AF65-F5344CB8AC3E}">
        <p14:creationId xmlns:p14="http://schemas.microsoft.com/office/powerpoint/2010/main" xmlns="" val="2666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Générateur</a:t>
            </a:r>
            <a:r>
              <a:rPr lang="en-US" dirty="0"/>
              <a:t> de tension pilotable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Lycée A. BENOIT - BTS SN 2018 - E6.2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8597" y="1268760"/>
            <a:ext cx="8663391" cy="525658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Explosion 2 7"/>
          <p:cNvSpPr/>
          <p:nvPr/>
        </p:nvSpPr>
        <p:spPr>
          <a:xfrm rot="1308205">
            <a:off x="5712159" y="1074960"/>
            <a:ext cx="3240360" cy="2110606"/>
          </a:xfrm>
          <a:prstGeom prst="irregularSeal2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7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Lycée A. BENOIT - BTS SN 2018 - E6.2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2668216" y="623222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defPPr>
              <a:defRPr lang="fr-FR"/>
            </a:defPPr>
            <a:lvl1pPr marL="0" algn="r" defTabSz="9144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0B7FEE-3527-49A5-9EE4-7B80A1136144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63600"/>
            <a:ext cx="9144000" cy="511834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7504" y="5833100"/>
            <a:ext cx="4968552" cy="954107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fontAlgn="auto"/>
            <a:r>
              <a:rPr lang="en-US" sz="1400" b="1" u="sng" dirty="0" err="1">
                <a:solidFill>
                  <a:schemeClr val="bg1"/>
                </a:solidFill>
              </a:rPr>
              <a:t>Domaines</a:t>
            </a:r>
            <a:r>
              <a:rPr lang="en-US" sz="1400" b="1" u="sng" dirty="0">
                <a:solidFill>
                  <a:schemeClr val="bg1"/>
                </a:solidFill>
              </a:rPr>
              <a:t> de Physique </a:t>
            </a:r>
            <a:r>
              <a:rPr lang="en-US" sz="1400" b="1" dirty="0">
                <a:solidFill>
                  <a:schemeClr val="bg1"/>
                </a:solidFill>
              </a:rPr>
              <a:t>: </a:t>
            </a:r>
          </a:p>
          <a:p>
            <a:pPr marL="285750" lvl="0" indent="-285750" fontAlgn="auto">
              <a:buFont typeface="Wingdings" charset="2"/>
              <a:buChar char="ü"/>
            </a:pPr>
            <a:r>
              <a:rPr lang="fr-FR" sz="1400" b="1" dirty="0">
                <a:solidFill>
                  <a:schemeClr val="bg1"/>
                </a:solidFill>
              </a:rPr>
              <a:t>Ondes électromagnétiques ; dualité onde-corpuscule</a:t>
            </a:r>
          </a:p>
          <a:p>
            <a:pPr marL="285750" lvl="0" indent="-285750" fontAlgn="auto">
              <a:buFont typeface="Wingdings" charset="2"/>
              <a:buChar char="ü"/>
            </a:pPr>
            <a:r>
              <a:rPr lang="fr-FR" sz="1400" b="1" dirty="0">
                <a:solidFill>
                  <a:schemeClr val="bg1"/>
                </a:solidFill>
              </a:rPr>
              <a:t>Traitement des signaux analogiques</a:t>
            </a:r>
          </a:p>
          <a:p>
            <a:pPr marL="285750" indent="-285750">
              <a:buFont typeface="Wingdings" charset="2"/>
              <a:buChar char="ü"/>
            </a:pPr>
            <a:r>
              <a:rPr lang="fr-FR" sz="1400" b="1" dirty="0">
                <a:solidFill>
                  <a:schemeClr val="bg1"/>
                </a:solidFill>
              </a:rPr>
              <a:t>Numérisation 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6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Projet</a:t>
            </a:r>
            <a:r>
              <a:rPr lang="en-US" dirty="0"/>
              <a:t> n°6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GTC (</a:t>
            </a:r>
            <a:r>
              <a:rPr lang="en-US" dirty="0" err="1"/>
              <a:t>Gestion</a:t>
            </a:r>
            <a:r>
              <a:rPr lang="en-US" dirty="0"/>
              <a:t> Technique </a:t>
            </a:r>
            <a:r>
              <a:rPr lang="en-US" dirty="0" err="1"/>
              <a:t>Centralisée</a:t>
            </a:r>
            <a:r>
              <a:rPr lang="en-US" dirty="0"/>
              <a:t>) pour </a:t>
            </a:r>
            <a:r>
              <a:rPr lang="en-US" dirty="0" err="1"/>
              <a:t>éclairage</a:t>
            </a:r>
            <a:r>
              <a:rPr lang="en-US" dirty="0"/>
              <a:t> public</a:t>
            </a:r>
          </a:p>
        </p:txBody>
      </p:sp>
    </p:spTree>
    <p:extLst>
      <p:ext uri="{BB962C8B-B14F-4D97-AF65-F5344CB8AC3E}">
        <p14:creationId xmlns:p14="http://schemas.microsoft.com/office/powerpoint/2010/main" xmlns="" val="22518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>
            <a:normAutofit/>
          </a:bodyPr>
          <a:lstStyle/>
          <a:p>
            <a:r>
              <a:rPr lang="fr-FR" dirty="0"/>
              <a:t>GTC pour éclairage public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Lycée A. BENOIT - BTS SN 2018 - E6.2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026" name="Picture 2" descr="D:\travail\cours\BTS SN\projets\API\GTC Eclairage Public\GTC Eclairage publ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836712"/>
            <a:ext cx="5760640" cy="564912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81100"/>
            <a:ext cx="9144000" cy="498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9075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08138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4096"/>
          </a:xfrm>
        </p:spPr>
        <p:txBody>
          <a:bodyPr>
            <a:normAutofit/>
          </a:bodyPr>
          <a:lstStyle/>
          <a:p>
            <a:r>
              <a:rPr lang="fr-FR" dirty="0"/>
              <a:t>GTC pour éclairage public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Lycée A. BENOIT - BTS SN 2018 - E6.2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23528" y="2348880"/>
            <a:ext cx="2304256" cy="273630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4067944" y="2636912"/>
            <a:ext cx="1368152" cy="1584176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5">
                    <a:lumMod val="75000"/>
                  </a:schemeClr>
                </a:solidFill>
              </a:ln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347864" y="4293096"/>
            <a:ext cx="2304256" cy="1296145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à coins arrondis 13"/>
          <p:cNvSpPr/>
          <p:nvPr/>
        </p:nvSpPr>
        <p:spPr>
          <a:xfrm>
            <a:off x="6156176" y="2564904"/>
            <a:ext cx="2448272" cy="295232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1115616" y="479715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IR1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427984" y="256490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IR2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876256" y="515719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EC2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779912" y="52292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EC1</a:t>
            </a:r>
          </a:p>
        </p:txBody>
      </p:sp>
      <p:sp>
        <p:nvSpPr>
          <p:cNvPr id="15" name="TextBox 22"/>
          <p:cNvSpPr txBox="1"/>
          <p:nvPr/>
        </p:nvSpPr>
        <p:spPr>
          <a:xfrm>
            <a:off x="107504" y="5805264"/>
            <a:ext cx="3024336" cy="76650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fontAlgn="auto"/>
            <a:r>
              <a:rPr lang="en-US" sz="1400" b="1" u="sng" dirty="0" err="1">
                <a:solidFill>
                  <a:schemeClr val="bg1"/>
                </a:solidFill>
              </a:rPr>
              <a:t>Domaines</a:t>
            </a:r>
            <a:r>
              <a:rPr lang="en-US" sz="1400" b="1" u="sng" dirty="0">
                <a:solidFill>
                  <a:schemeClr val="bg1"/>
                </a:solidFill>
              </a:rPr>
              <a:t> de Physique </a:t>
            </a:r>
            <a:r>
              <a:rPr lang="en-US" sz="1400" b="1" dirty="0">
                <a:solidFill>
                  <a:schemeClr val="bg1"/>
                </a:solidFill>
              </a:rPr>
              <a:t>: </a:t>
            </a:r>
          </a:p>
          <a:p>
            <a:pPr marL="285750" lvl="0" indent="-285750" fontAlgn="auto">
              <a:buFont typeface="Wingdings" charset="2"/>
              <a:buChar char="ü"/>
            </a:pPr>
            <a:r>
              <a:rPr lang="fr-FR" sz="1400" b="1" dirty="0" smtClean="0">
                <a:solidFill>
                  <a:schemeClr val="bg1"/>
                </a:solidFill>
              </a:rPr>
              <a:t>Signaux : puissance et énergie.    </a:t>
            </a:r>
          </a:p>
          <a:p>
            <a:pPr marL="285750" lvl="0" indent="-285750" fontAlgn="auto">
              <a:buFont typeface="Wingdings" charset="2"/>
              <a:buChar char="ü"/>
            </a:pPr>
            <a:r>
              <a:rPr lang="fr-FR" sz="1400" b="1" dirty="0" smtClean="0">
                <a:solidFill>
                  <a:schemeClr val="bg1"/>
                </a:solidFill>
              </a:rPr>
              <a:t>Génération de signaux.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0" name="TextBox 22"/>
          <p:cNvSpPr txBox="1"/>
          <p:nvPr/>
        </p:nvSpPr>
        <p:spPr>
          <a:xfrm>
            <a:off x="3131840" y="5805264"/>
            <a:ext cx="3024336" cy="738664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lvl="0" indent="-285750" fontAlgn="auto">
              <a:buFont typeface="Wingdings" charset="2"/>
              <a:buChar char="ü"/>
            </a:pPr>
            <a:r>
              <a:rPr lang="fr-FR" sz="1400" b="1" dirty="0" smtClean="0">
                <a:solidFill>
                  <a:schemeClr val="bg1"/>
                </a:solidFill>
              </a:rPr>
              <a:t>Transmissions numériques sur fréquence porteuse.    </a:t>
            </a:r>
          </a:p>
          <a:p>
            <a:pPr marL="285750" lvl="0" indent="-285750" fontAlgn="auto">
              <a:buFont typeface="Wingdings" charset="2"/>
              <a:buChar char="ü"/>
            </a:pPr>
            <a:r>
              <a:rPr lang="fr-FR" sz="1400" b="1" dirty="0" smtClean="0">
                <a:solidFill>
                  <a:schemeClr val="bg1"/>
                </a:solidFill>
              </a:rPr>
              <a:t>Antennes</a:t>
            </a:r>
            <a:r>
              <a:rPr lang="fr-FR" sz="1400" b="1" dirty="0" smtClean="0">
                <a:solidFill>
                  <a:schemeClr val="bg1"/>
                </a:solidFill>
              </a:rPr>
              <a:t>.</a:t>
            </a:r>
            <a:endParaRPr lang="fr-F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07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Projet</a:t>
            </a:r>
            <a:r>
              <a:rPr lang="en-US" dirty="0"/>
              <a:t> n°7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Carte entrées/sorties </a:t>
            </a:r>
            <a:r>
              <a:rPr lang="en-US" dirty="0" err="1"/>
              <a:t>déportées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2518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Carte entrées/sorties </a:t>
            </a:r>
            <a:r>
              <a:rPr lang="en-US" dirty="0" err="1"/>
              <a:t>déportées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Lycée A. BENOIT - BTS SN 2017 - E6.2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232" y="960840"/>
            <a:ext cx="8208912" cy="5455835"/>
          </a:xfrm>
        </p:spPr>
      </p:pic>
    </p:spTree>
    <p:extLst>
      <p:ext uri="{BB962C8B-B14F-4D97-AF65-F5344CB8AC3E}">
        <p14:creationId xmlns:p14="http://schemas.microsoft.com/office/powerpoint/2010/main" xmlns="" val="13272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Répartition par projet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2860255"/>
              </p:ext>
            </p:extLst>
          </p:nvPr>
        </p:nvGraphicFramePr>
        <p:xfrm>
          <a:off x="251519" y="1623146"/>
          <a:ext cx="8435281" cy="3574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665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31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435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3442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Projet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756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Drone SS 1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756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Drone SS 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756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AIES Affichage Etablissement Scolaire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756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2SP / Surveillance de niveau de cuve cryogénique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756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GEMALTO / </a:t>
                      </a:r>
                      <a:r>
                        <a:rPr kumimoji="0" lang="fr-FR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Générateur de tensions de consigne pilotable</a:t>
                      </a:r>
                      <a:r>
                        <a:rPr lang="fr-FR" b="0" dirty="0">
                          <a:effectLst/>
                        </a:rPr>
                        <a:t> 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756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API / GTC </a:t>
                      </a:r>
                      <a:r>
                        <a:rPr lang="fr-FR" sz="1200" dirty="0"/>
                        <a:t>(Gestion Technique</a:t>
                      </a:r>
                      <a:r>
                        <a:rPr lang="fr-FR" sz="1200" baseline="0" dirty="0"/>
                        <a:t> Centralisée) </a:t>
                      </a:r>
                      <a:r>
                        <a:rPr lang="fr-FR" sz="1800" baseline="0" dirty="0"/>
                        <a:t>pour éclairage public</a:t>
                      </a:r>
                      <a:r>
                        <a:rPr lang="fr-FR" sz="1800" b="0" dirty="0">
                          <a:effectLst/>
                        </a:rPr>
                        <a:t> </a:t>
                      </a:r>
                      <a:endParaRPr lang="fr-FR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756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API / Carte</a:t>
                      </a:r>
                      <a:r>
                        <a:rPr lang="fr-FR" baseline="0" dirty="0"/>
                        <a:t> entrées / sorties déportées</a:t>
                      </a:r>
                      <a:endParaRPr lang="fr-FR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7562"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Lycée A. BENOIT - BTS SN 2018 - E6.2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Carte entrées/sorties </a:t>
            </a:r>
            <a:r>
              <a:rPr lang="en-US" dirty="0" err="1"/>
              <a:t>déportées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Lycée A. BENOIT - BTS SN 2017 - E6.2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2736"/>
            <a:ext cx="8031133" cy="52040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5517232"/>
            <a:ext cx="3635896" cy="8002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vl="0"/>
            <a:r>
              <a:rPr lang="fr-FR" i="1" dirty="0">
                <a:solidFill>
                  <a:schemeClr val="bg1"/>
                </a:solidFill>
              </a:rPr>
              <a:t>Domaines de </a:t>
            </a:r>
            <a:r>
              <a:rPr lang="fr-FR" i="1" dirty="0" smtClean="0">
                <a:solidFill>
                  <a:schemeClr val="bg1"/>
                </a:solidFill>
              </a:rPr>
              <a:t>physique </a:t>
            </a:r>
            <a:r>
              <a:rPr lang="fr-FR" i="1" dirty="0">
                <a:solidFill>
                  <a:schemeClr val="bg1"/>
                </a:solidFill>
              </a:rPr>
              <a:t>:</a:t>
            </a:r>
            <a:endParaRPr lang="en-GB" dirty="0">
              <a:solidFill>
                <a:schemeClr val="bg1"/>
              </a:solidFill>
            </a:endParaRPr>
          </a:p>
          <a:p>
            <a:pPr marL="285750" lvl="0" indent="-285750">
              <a:buFont typeface="Wingdings" charset="2"/>
              <a:buChar char="ü"/>
            </a:pPr>
            <a:r>
              <a:rPr lang="fr-FR" sz="1400" dirty="0">
                <a:solidFill>
                  <a:schemeClr val="bg1"/>
                </a:solidFill>
              </a:rPr>
              <a:t>Traitement de signaux analogiques.</a:t>
            </a:r>
            <a:endParaRPr lang="en-GB" sz="1400" dirty="0">
              <a:solidFill>
                <a:schemeClr val="bg1"/>
              </a:solidFill>
            </a:endParaRPr>
          </a:p>
          <a:p>
            <a:pPr marL="285750" lvl="0" indent="-285750">
              <a:buFont typeface="Wingdings" charset="2"/>
              <a:buChar char="ü"/>
            </a:pPr>
            <a:r>
              <a:rPr lang="fr-FR" sz="1400" dirty="0">
                <a:solidFill>
                  <a:schemeClr val="bg1"/>
                </a:solidFill>
              </a:rPr>
              <a:t>Numérisation de signaux analogiques</a:t>
            </a:r>
            <a:r>
              <a:rPr lang="fr-FR" sz="1400" dirty="0" smtClean="0">
                <a:solidFill>
                  <a:schemeClr val="bg1"/>
                </a:solidFill>
              </a:rPr>
              <a:t>.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7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Projet</a:t>
            </a:r>
            <a:r>
              <a:rPr lang="en-US" dirty="0"/>
              <a:t> n°1 et 2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b="1" dirty="0"/>
              <a:t>Drone</a:t>
            </a:r>
            <a:r>
              <a:rPr lang="en-US" b="1" dirty="0"/>
              <a:t> SS1</a:t>
            </a:r>
            <a:br>
              <a:rPr lang="en-US" b="1" dirty="0"/>
            </a:br>
            <a:r>
              <a:rPr lang="en-US" b="1" dirty="0"/>
              <a:t>Drone SS2</a:t>
            </a:r>
          </a:p>
        </p:txBody>
      </p:sp>
    </p:spTree>
    <p:extLst>
      <p:ext uri="{BB962C8B-B14F-4D97-AF65-F5344CB8AC3E}">
        <p14:creationId xmlns:p14="http://schemas.microsoft.com/office/powerpoint/2010/main" xmlns="" val="37017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DRONE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Lycée A. BENOIT - BTS SN 2018 - E6.2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980728"/>
            <a:ext cx="5726452" cy="55073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1114669"/>
            <a:ext cx="9036496" cy="468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879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 équipes de 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Equipe 1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Lycée A. BENOIT - BTS SN 2018 - E6.2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5</a:t>
            </a:fld>
            <a:endParaRPr lang="fr-FR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xmlns="" val="3234558979"/>
              </p:ext>
            </p:extLst>
          </p:nvPr>
        </p:nvGraphicFramePr>
        <p:xfrm>
          <a:off x="107504" y="1196752"/>
          <a:ext cx="8712968" cy="5219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6469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Projet n°3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AIES</a:t>
            </a:r>
          </a:p>
          <a:p>
            <a:r>
              <a:rPr lang="en-US" dirty="0"/>
              <a:t>(</a:t>
            </a:r>
            <a:r>
              <a:rPr lang="en-US" dirty="0" err="1"/>
              <a:t>Affichage</a:t>
            </a:r>
            <a:r>
              <a:rPr lang="en-US" dirty="0"/>
              <a:t> </a:t>
            </a:r>
            <a:r>
              <a:rPr lang="en-US" dirty="0" err="1"/>
              <a:t>d’Information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les </a:t>
            </a:r>
            <a:r>
              <a:rPr lang="en-US" dirty="0" err="1"/>
              <a:t>Etablissements</a:t>
            </a:r>
            <a:r>
              <a:rPr lang="en-US" dirty="0"/>
              <a:t> </a:t>
            </a:r>
            <a:r>
              <a:rPr lang="en-US" dirty="0" err="1"/>
              <a:t>Scolaires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7017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Description AIES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Lycée A. BENOIT - BTS SN 2018 - E6.2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8365" y="1189558"/>
            <a:ext cx="6585299" cy="52333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03" y="1268759"/>
            <a:ext cx="8973693" cy="5074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4568393"/>
              </p:ext>
            </p:extLst>
          </p:nvPr>
        </p:nvGraphicFramePr>
        <p:xfrm>
          <a:off x="107504" y="1794822"/>
          <a:ext cx="8856984" cy="4298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1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0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3849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/>
                          <a:cs typeface="Arial"/>
                        </a:rPr>
                        <a:t>Etudiant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Activités / contrats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Sciences Physiques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23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IR1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Programmation du logiciel</a:t>
                      </a:r>
                      <a:r>
                        <a:rPr kumimoji="0" lang="fr-F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WEB de publication des informations sur le serveur.</a:t>
                      </a:r>
                    </a:p>
                    <a:p>
                      <a:r>
                        <a:rPr kumimoji="0" lang="fr-FR" sz="1800" b="1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Gestion de la base de données.</a:t>
                      </a:r>
                      <a:endParaRPr kumimoji="0" lang="fr-FR" sz="1600" b="1" i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lvl="0"/>
                      <a:r>
                        <a:rPr kumimoji="0" lang="fr-FR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Les ondes</a:t>
                      </a:r>
                    </a:p>
                    <a:p>
                      <a:r>
                        <a:rPr kumimoji="0" lang="fr-FR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 Lignes de transmission</a:t>
                      </a:r>
                    </a:p>
                    <a:p>
                      <a:r>
                        <a:rPr kumimoji="0" lang="fr-FR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2.5 Fibre optique</a:t>
                      </a:r>
                    </a:p>
                    <a:p>
                      <a:endParaRPr kumimoji="0" lang="fr-FR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fr-FR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Colorimétrie et images numériques</a:t>
                      </a:r>
                    </a:p>
                    <a:p>
                      <a:pPr lvl="0"/>
                      <a:endParaRPr kumimoji="0" lang="fr-FR" sz="1800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kumimoji="0" lang="fr-FR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Oscillateurs </a:t>
                      </a:r>
                    </a:p>
                    <a:p>
                      <a:r>
                        <a:rPr kumimoji="0" lang="fr-FR" sz="18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6.1 Production de signaux (EC)</a:t>
                      </a:r>
                      <a:endParaRPr lang="en-US" sz="1600" i="1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IR2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Cross-programmation Qt sur</a:t>
                      </a:r>
                      <a:r>
                        <a:rPr kumimoji="0" lang="fr-F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cible RaspBerry pour rapatrier les informations à afficher.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fr-FR" sz="1800" b="1" i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Affichage des données des capteurs.</a:t>
                      </a:r>
                      <a:endParaRPr kumimoji="0" lang="fr-FR" sz="1400" b="1" i="1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21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EC1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fr-F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Mise en œuvre de la carte contenant</a:t>
                      </a:r>
                      <a:r>
                        <a:rPr kumimoji="0" lang="fr-F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l’horloge temps réel, le capteur de présence, de température.</a:t>
                      </a:r>
                      <a:br>
                        <a:rPr kumimoji="0" lang="fr-FR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fr-FR" sz="1800" b="1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Bibliothèque d’accès logicielle.</a:t>
                      </a:r>
                      <a:endParaRPr lang="en-US" sz="1400" b="1" i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3FA5300-0351-4781-AA8A-BFD12E3D1B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3222"/>
            <a:ext cx="9144000" cy="505155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Répartition du travail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Lycée A. BENOIT - BTS SN 2018 - E6.2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B7FEE-3527-49A5-9EE4-7B80A113614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10570" y="1205113"/>
            <a:ext cx="1733646" cy="236790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436098" y="1700808"/>
            <a:ext cx="3631456" cy="4176464"/>
          </a:xfrm>
          <a:prstGeom prst="rect">
            <a:avLst/>
          </a:prstGeom>
          <a:noFill/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267744" y="1340768"/>
            <a:ext cx="3096344" cy="186308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800792" y="5669630"/>
            <a:ext cx="60465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EC1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99592" y="3180708"/>
            <a:ext cx="53251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IR1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483768" y="1168980"/>
            <a:ext cx="53251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IR2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0960" y="3921992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i="1" dirty="0">
                <a:solidFill>
                  <a:schemeClr val="dk1"/>
                </a:solidFill>
              </a:rPr>
              <a:t>2 Les ondes</a:t>
            </a:r>
          </a:p>
          <a:p>
            <a:r>
              <a:rPr lang="fr-FR" i="1" dirty="0">
                <a:solidFill>
                  <a:schemeClr val="dk1"/>
                </a:solidFill>
              </a:rPr>
              <a:t>2.4 Lignes de transmission</a:t>
            </a:r>
          </a:p>
          <a:p>
            <a:r>
              <a:rPr lang="fr-FR" i="1" dirty="0">
                <a:solidFill>
                  <a:schemeClr val="dk1"/>
                </a:solidFill>
              </a:rPr>
              <a:t>2.5 Fibre optique</a:t>
            </a:r>
          </a:p>
          <a:p>
            <a:pPr lvl="0"/>
            <a:r>
              <a:rPr lang="fr-FR" i="1" dirty="0">
                <a:solidFill>
                  <a:schemeClr val="dk1"/>
                </a:solidFill>
              </a:rPr>
              <a:t>5 Colorimétrie et images numériques</a:t>
            </a:r>
          </a:p>
          <a:p>
            <a:pPr lvl="0"/>
            <a:r>
              <a:rPr lang="fr-FR" i="1" dirty="0">
                <a:solidFill>
                  <a:schemeClr val="dk1"/>
                </a:solidFill>
              </a:rPr>
              <a:t>6 Oscillateurs </a:t>
            </a:r>
          </a:p>
          <a:p>
            <a:r>
              <a:rPr lang="fr-FR" i="1" dirty="0">
                <a:solidFill>
                  <a:schemeClr val="dk1"/>
                </a:solidFill>
              </a:rPr>
              <a:t>6.1 Production de signaux (EC)</a:t>
            </a:r>
            <a:endParaRPr lang="en-US" sz="1600" i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Projet</a:t>
            </a:r>
            <a:r>
              <a:rPr lang="en-US" dirty="0"/>
              <a:t> n°4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2SP / Surveillance de </a:t>
            </a:r>
            <a:r>
              <a:rPr lang="en-US" dirty="0" err="1"/>
              <a:t>niveau</a:t>
            </a:r>
            <a:r>
              <a:rPr lang="en-US" dirty="0"/>
              <a:t> de </a:t>
            </a:r>
            <a:r>
              <a:rPr lang="en-US" dirty="0" err="1"/>
              <a:t>cuve</a:t>
            </a:r>
            <a:r>
              <a:rPr lang="en-US" dirty="0"/>
              <a:t> </a:t>
            </a:r>
            <a:r>
              <a:rPr lang="en-US" dirty="0" err="1"/>
              <a:t>cryogénique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17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851</TotalTime>
  <Words>527</Words>
  <Application>Microsoft Office PowerPoint</Application>
  <PresentationFormat>Affichage à l'écran (4:3)</PresentationFormat>
  <Paragraphs>148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Apex</vt:lpstr>
      <vt:lpstr>BTS SN 2018</vt:lpstr>
      <vt:lpstr>Répartition par projet</vt:lpstr>
      <vt:lpstr>Projet n°1 et 2</vt:lpstr>
      <vt:lpstr>DRONE</vt:lpstr>
      <vt:lpstr>2 équipes de 4</vt:lpstr>
      <vt:lpstr>Projet n°3</vt:lpstr>
      <vt:lpstr>Description AIES</vt:lpstr>
      <vt:lpstr>Répartition du travail</vt:lpstr>
      <vt:lpstr>Projet n°4</vt:lpstr>
      <vt:lpstr>Surveillance de niveau de cuves cryogéniques</vt:lpstr>
      <vt:lpstr>Diapositive 11</vt:lpstr>
      <vt:lpstr>Projet n°5</vt:lpstr>
      <vt:lpstr>Générateur de tension pilotable</vt:lpstr>
      <vt:lpstr>Diapositive 14</vt:lpstr>
      <vt:lpstr>Projet n°6</vt:lpstr>
      <vt:lpstr>GTC pour éclairage public</vt:lpstr>
      <vt:lpstr>GTC pour éclairage public</vt:lpstr>
      <vt:lpstr>Projet n°7</vt:lpstr>
      <vt:lpstr>Carte entrées/sorties déportées </vt:lpstr>
      <vt:lpstr>Carte entrées/sorties déportées </vt:lpstr>
    </vt:vector>
  </TitlesOfParts>
  <Company>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BTS SN 2016</dc:title>
  <dc:creator>pha.travail@gmail.com</dc:creator>
  <cp:lastModifiedBy>CHRISTIAN</cp:lastModifiedBy>
  <cp:revision>160</cp:revision>
  <dcterms:created xsi:type="dcterms:W3CDTF">2015-11-09T07:28:54Z</dcterms:created>
  <dcterms:modified xsi:type="dcterms:W3CDTF">2017-11-17T20:07:07Z</dcterms:modified>
</cp:coreProperties>
</file>